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4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67" r:id="rId13"/>
  </p:sldIdLst>
  <p:sldSz cx="12192000" cy="6858000"/>
  <p:notesSz cx="6858000" cy="9144000"/>
  <p:embeddedFontLs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jWQN+Wp7diY1NuveJL3h+n81gc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 descr="logo tec oficial.png">
            <a:extLst>
              <a:ext uri="{FF2B5EF4-FFF2-40B4-BE49-F238E27FC236}">
                <a16:creationId xmlns:a16="http://schemas.microsoft.com/office/drawing/2014/main" id="{9090DFD7-CEC6-4470-9A79-416CAFC29CF9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916" y="535402"/>
            <a:ext cx="956907" cy="91309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6">
            <a:extLst>
              <a:ext uri="{FF2B5EF4-FFF2-40B4-BE49-F238E27FC236}">
                <a16:creationId xmlns:a16="http://schemas.microsoft.com/office/drawing/2014/main" id="{3FA89445-13B4-499F-9192-9B8F509A6F4A}"/>
              </a:ext>
            </a:extLst>
          </p:cNvPr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08EAE490-34B6-474E-BBE5-A706AFCE3E0C}"/>
              </a:ext>
            </a:extLst>
          </p:cNvPr>
          <p:cNvSpPr/>
          <p:nvPr userDrawn="1"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5063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1055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  <p:pic>
        <p:nvPicPr>
          <p:cNvPr id="9" name="Imagen 8" descr="logo tec oficial.png">
            <a:extLst>
              <a:ext uri="{FF2B5EF4-FFF2-40B4-BE49-F238E27FC236}">
                <a16:creationId xmlns:a16="http://schemas.microsoft.com/office/drawing/2014/main" id="{3E0E3AAF-B6B7-42A3-BEA1-400C510E386E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916" y="535402"/>
            <a:ext cx="956907" cy="913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1561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17125-5659-4941-BE94-445B171D0369}" type="datetimeFigureOut">
              <a:rPr lang="es-MX" smtClean="0"/>
              <a:t>30/05/2021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6D7F-B0EB-4B8E-A79F-A206D5CC3FF6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6FE1F515-A446-46CA-84F8-95B4191BA85D}"/>
              </a:ext>
            </a:extLst>
          </p:cNvPr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49B58C4B-364D-423A-B5E4-43BA80B16A83}"/>
              </a:ext>
            </a:extLst>
          </p:cNvPr>
          <p:cNvSpPr/>
          <p:nvPr userDrawn="1"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Imagen 11" descr="logo tec oficial.png">
            <a:extLst>
              <a:ext uri="{FF2B5EF4-FFF2-40B4-BE49-F238E27FC236}">
                <a16:creationId xmlns:a16="http://schemas.microsoft.com/office/drawing/2014/main" id="{42E4870F-D866-4264-BA7A-9138A87896CB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916" y="535402"/>
            <a:ext cx="956907" cy="913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5559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 userDrawn="1"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 descr="logo tec oficial.png">
            <a:extLst>
              <a:ext uri="{FF2B5EF4-FFF2-40B4-BE49-F238E27FC236}">
                <a16:creationId xmlns:a16="http://schemas.microsoft.com/office/drawing/2014/main" id="{EC44D41D-AE62-4C7B-97CD-D23668918957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916" y="535402"/>
            <a:ext cx="956907" cy="913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9249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7EFEB33-2A37-46E5-BC1A-6A732089CF96}"/>
              </a:ext>
            </a:extLst>
          </p:cNvPr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9A5533D-9B01-4A7C-82C5-A34230EEF5A1}"/>
              </a:ext>
            </a:extLst>
          </p:cNvPr>
          <p:cNvSpPr/>
          <p:nvPr userDrawn="1"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Imagen 10" descr="logo tec oficial.png">
            <a:extLst>
              <a:ext uri="{FF2B5EF4-FFF2-40B4-BE49-F238E27FC236}">
                <a16:creationId xmlns:a16="http://schemas.microsoft.com/office/drawing/2014/main" id="{C9DCBA80-B43F-42B3-92F4-2354A283909E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916" y="535402"/>
            <a:ext cx="956907" cy="913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8234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D5678F3-BEBD-46EF-A80A-3E6B7C4E5BB8}"/>
              </a:ext>
            </a:extLst>
          </p:cNvPr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E206F5A-5DB3-4C2D-9BE9-04E0EE5DA572}"/>
              </a:ext>
            </a:extLst>
          </p:cNvPr>
          <p:cNvSpPr/>
          <p:nvPr userDrawn="1"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Imagen 12" descr="logo tec oficial.png">
            <a:extLst>
              <a:ext uri="{FF2B5EF4-FFF2-40B4-BE49-F238E27FC236}">
                <a16:creationId xmlns:a16="http://schemas.microsoft.com/office/drawing/2014/main" id="{00E3E441-49A3-4A9B-B180-91857A5E3F6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916" y="535402"/>
            <a:ext cx="956907" cy="913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525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572626-32E8-4115-8947-9D8C431F54FF}"/>
              </a:ext>
            </a:extLst>
          </p:cNvPr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1CEE445-B6AF-4284-AF1C-5088229B5E30}"/>
              </a:ext>
            </a:extLst>
          </p:cNvPr>
          <p:cNvSpPr/>
          <p:nvPr userDrawn="1"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Imagen 7" descr="logo tec oficial.png">
            <a:extLst>
              <a:ext uri="{FF2B5EF4-FFF2-40B4-BE49-F238E27FC236}">
                <a16:creationId xmlns:a16="http://schemas.microsoft.com/office/drawing/2014/main" id="{877C8586-401D-463C-A4D3-EFB67E9998C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916" y="535402"/>
            <a:ext cx="956907" cy="91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 descr="logo tec oficial.png">
            <a:extLst>
              <a:ext uri="{FF2B5EF4-FFF2-40B4-BE49-F238E27FC236}">
                <a16:creationId xmlns:a16="http://schemas.microsoft.com/office/drawing/2014/main" id="{B94DB147-31FF-4D51-BF27-A838526B65A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9316" y="687802"/>
            <a:ext cx="956907" cy="913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9110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6594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  <p:pic>
        <p:nvPicPr>
          <p:cNvPr id="10" name="Imagen 9" descr="logo tec oficial.png">
            <a:extLst>
              <a:ext uri="{FF2B5EF4-FFF2-40B4-BE49-F238E27FC236}">
                <a16:creationId xmlns:a16="http://schemas.microsoft.com/office/drawing/2014/main" id="{4BE13005-57F5-4FDB-AFF9-A013791DE323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916" y="535402"/>
            <a:ext cx="956907" cy="91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 descr="logo tec oficial.png">
            <a:extLst>
              <a:ext uri="{FF2B5EF4-FFF2-40B4-BE49-F238E27FC236}">
                <a16:creationId xmlns:a16="http://schemas.microsoft.com/office/drawing/2014/main" id="{021CC3A6-6EC3-487A-84A4-8894C96F15D8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9316" y="687802"/>
            <a:ext cx="956907" cy="913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2737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6980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008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"/>
          <p:cNvSpPr txBox="1"/>
          <p:nvPr/>
        </p:nvSpPr>
        <p:spPr>
          <a:xfrm>
            <a:off x="2438400" y="1979496"/>
            <a:ext cx="73152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Título del Trabajo</a:t>
            </a:r>
            <a:endParaRPr dirty="0"/>
          </a:p>
        </p:txBody>
      </p:sp>
      <p:sp>
        <p:nvSpPr>
          <p:cNvPr id="17" name="Rectángulo 16"/>
          <p:cNvSpPr/>
          <p:nvPr/>
        </p:nvSpPr>
        <p:spPr>
          <a:xfrm>
            <a:off x="3187700" y="1239054"/>
            <a:ext cx="5876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</a:rPr>
              <a:t>Doctorado en Ciencias de la Ingeniería</a:t>
            </a:r>
            <a:endParaRPr lang="es-MX" sz="2800" dirty="0"/>
          </a:p>
        </p:txBody>
      </p:sp>
      <p:sp>
        <p:nvSpPr>
          <p:cNvPr id="23" name="Subtítulo 2"/>
          <p:cNvSpPr>
            <a:spLocks noGrp="1"/>
          </p:cNvSpPr>
          <p:nvPr>
            <p:ph type="subTitle" idx="1"/>
          </p:nvPr>
        </p:nvSpPr>
        <p:spPr>
          <a:xfrm>
            <a:off x="2119752" y="3180857"/>
            <a:ext cx="8152292" cy="109689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s-MX" sz="16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Estudiante</a:t>
            </a:r>
            <a:endParaRPr lang="es-MX" sz="1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s-MX" sz="2000" b="1" i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Xxxxx</a:t>
            </a:r>
            <a:r>
              <a:rPr lang="es-MX" sz="20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r>
              <a:rPr lang="es-MX" sz="2000" b="1" i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xxxxxxx</a:t>
            </a:r>
            <a:r>
              <a:rPr lang="es-MX" sz="20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es-MX" sz="2000" b="1" i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xxxxxxxx</a:t>
            </a:r>
            <a:r>
              <a:rPr lang="es-MX" sz="20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es-MX" sz="2000" b="1" i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xxxxxxx</a:t>
            </a:r>
            <a:endParaRPr lang="es-MX" sz="2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63080" y="4370092"/>
            <a:ext cx="11665635" cy="1837670"/>
            <a:chOff x="363080" y="4370092"/>
            <a:chExt cx="11665635" cy="1837670"/>
          </a:xfrm>
        </p:grpSpPr>
        <p:sp>
          <p:nvSpPr>
            <p:cNvPr id="25" name="Rectángulo 24"/>
            <p:cNvSpPr/>
            <p:nvPr/>
          </p:nvSpPr>
          <p:spPr>
            <a:xfrm>
              <a:off x="1001798" y="4375883"/>
              <a:ext cx="6096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s-MX" sz="1400" i="1" dirty="0" err="1">
                  <a:latin typeface="Calibri" panose="020F0502020204030204" pitchFamily="34" charset="0"/>
                  <a:ea typeface="Calibri" panose="020F0502020204030204" pitchFamily="34" charset="0"/>
                </a:rPr>
                <a:t>Dr</a:t>
              </a: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 (a) </a:t>
              </a:r>
              <a:r>
                <a:rPr lang="es-MX" sz="1400" i="1" dirty="0" err="1">
                  <a:latin typeface="Calibri" panose="020F0502020204030204" pitchFamily="34" charset="0"/>
                  <a:ea typeface="Calibri" panose="020F0502020204030204" pitchFamily="34" charset="0"/>
                </a:rPr>
                <a:t>xxxxxxx</a:t>
              </a:r>
              <a:endParaRPr lang="es-MX" sz="1400" i="1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Director de Tesis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spcAft>
                  <a:spcPts val="800"/>
                </a:spcAft>
              </a:pP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Instituto Tecnológico Superior de Misantla 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6222226" y="4370092"/>
              <a:ext cx="3839949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s-MX" sz="1400" i="1" dirty="0" err="1">
                  <a:latin typeface="Calibri" panose="020F0502020204030204" pitchFamily="34" charset="0"/>
                  <a:ea typeface="Calibri" panose="020F0502020204030204" pitchFamily="34" charset="0"/>
                </a:rPr>
                <a:t>Dr</a:t>
              </a: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 (a) </a:t>
              </a:r>
              <a:r>
                <a:rPr lang="es-MX" sz="1400" i="1" dirty="0" err="1">
                  <a:latin typeface="Calibri" panose="020F0502020204030204" pitchFamily="34" charset="0"/>
                  <a:ea typeface="Calibri" panose="020F0502020204030204" pitchFamily="34" charset="0"/>
                </a:rPr>
                <a:t>xxxxxxxxx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Codirector de Tesis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Instituto Tecnológico de o según aplique 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7" name="Rectángulo 26"/>
            <p:cNvSpPr/>
            <p:nvPr/>
          </p:nvSpPr>
          <p:spPr>
            <a:xfrm>
              <a:off x="363080" y="5469098"/>
              <a:ext cx="4092403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  <a:r>
                <a:rPr lang="es-MX" sz="1400" i="1" dirty="0" err="1">
                  <a:latin typeface="Calibri" panose="020F0502020204030204" pitchFamily="34" charset="0"/>
                  <a:ea typeface="Calibri" panose="020F0502020204030204" pitchFamily="34" charset="0"/>
                </a:rPr>
                <a:t>Dr</a:t>
              </a: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 (a) </a:t>
              </a:r>
              <a:r>
                <a:rPr lang="es-MX" sz="1400" i="1" dirty="0" err="1">
                  <a:latin typeface="Calibri" panose="020F0502020204030204" pitchFamily="34" charset="0"/>
                  <a:ea typeface="Calibri" panose="020F0502020204030204" pitchFamily="34" charset="0"/>
                </a:rPr>
                <a:t>xxxxxxxxxx</a:t>
              </a:r>
              <a:br>
                <a:rPr lang="es-MX" sz="1400" dirty="0"/>
              </a:br>
              <a:r>
                <a:rPr lang="es-MX" sz="1400" dirty="0"/>
                <a:t>Asesor</a:t>
              </a: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 de Tesis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/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Instituto Tecnológico Superior de </a:t>
              </a:r>
              <a:r>
                <a:rPr lang="es-MX" i="1" dirty="0">
                  <a:latin typeface="Calibri" panose="020F0502020204030204" pitchFamily="34" charset="0"/>
                  <a:ea typeface="Calibri" panose="020F0502020204030204" pitchFamily="34" charset="0"/>
                </a:rPr>
                <a:t>o según aplique</a:t>
              </a: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ángulo 27"/>
            <p:cNvSpPr/>
            <p:nvPr/>
          </p:nvSpPr>
          <p:spPr>
            <a:xfrm>
              <a:off x="4049798" y="5469098"/>
              <a:ext cx="4092403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  <a:r>
                <a:rPr lang="es-MX" sz="1400" i="1" dirty="0" err="1">
                  <a:latin typeface="Calibri" panose="020F0502020204030204" pitchFamily="34" charset="0"/>
                  <a:ea typeface="Calibri" panose="020F0502020204030204" pitchFamily="34" charset="0"/>
                </a:rPr>
                <a:t>Dr</a:t>
              </a: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 (a) </a:t>
              </a:r>
              <a:r>
                <a:rPr lang="es-MX" sz="1400" i="1" dirty="0" err="1">
                  <a:latin typeface="Calibri" panose="020F0502020204030204" pitchFamily="34" charset="0"/>
                  <a:ea typeface="Calibri" panose="020F0502020204030204" pitchFamily="34" charset="0"/>
                </a:rPr>
                <a:t>xxxxxxxxxxxxxxxxxxx</a:t>
              </a:r>
              <a:br>
                <a:rPr lang="es-MX" sz="1400" dirty="0"/>
              </a:br>
              <a:r>
                <a:rPr lang="es-MX" sz="1400" dirty="0"/>
                <a:t>Asesor</a:t>
              </a: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 de Tesis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/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Instituto Tecnológico Superior de o según aplique 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7936312" y="5469098"/>
              <a:ext cx="4092403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  <a:r>
                <a:rPr lang="es-MX" i="1" dirty="0" err="1">
                  <a:latin typeface="Calibri" panose="020F0502020204030204" pitchFamily="34" charset="0"/>
                  <a:ea typeface="Calibri" panose="020F0502020204030204" pitchFamily="34" charset="0"/>
                </a:rPr>
                <a:t>xxxxxxxxx</a:t>
              </a:r>
              <a:br>
                <a:rPr lang="es-MX" sz="1400" dirty="0"/>
              </a:br>
              <a:r>
                <a:rPr lang="es-MX" sz="1400" dirty="0"/>
                <a:t>Asesor</a:t>
              </a:r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 de Tesis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/>
              <a:r>
                <a:rPr lang="es-MX" sz="1400" i="1" dirty="0">
                  <a:latin typeface="Calibri" panose="020F0502020204030204" pitchFamily="34" charset="0"/>
                  <a:ea typeface="Calibri" panose="020F0502020204030204" pitchFamily="34" charset="0"/>
                </a:rPr>
                <a:t>Instituto Tecnológico de o según aplique</a:t>
              </a:r>
              <a:endParaRPr lang="es-MX" sz="140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E3BFDC16-51CC-46BC-9A89-F3EB04FD6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1603"/>
            <a:ext cx="12192001" cy="65023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95B0229-28EA-45D0-BAC8-F5F1CC220A9B}"/>
              </a:ext>
            </a:extLst>
          </p:cNvPr>
          <p:cNvSpPr/>
          <p:nvPr/>
        </p:nvSpPr>
        <p:spPr>
          <a:xfrm>
            <a:off x="10510684" y="730868"/>
            <a:ext cx="1189703" cy="7386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dirty="0">
                <a:solidFill>
                  <a:schemeClr val="accent6">
                    <a:lumMod val="75000"/>
                  </a:schemeClr>
                </a:solidFill>
              </a:rPr>
              <a:t>Aporte al conocimiento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5737327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Avance de Resultados (parciales)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3978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dirty="0">
                <a:solidFill>
                  <a:schemeClr val="accent6">
                    <a:lumMod val="75000"/>
                  </a:schemeClr>
                </a:solidFill>
              </a:rPr>
              <a:t>Referencias 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7755887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dirty="0">
                <a:solidFill>
                  <a:schemeClr val="accent6">
                    <a:lumMod val="75000"/>
                  </a:schemeClr>
                </a:solidFill>
              </a:rPr>
              <a:t>Contenido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57400" y="1845734"/>
            <a:ext cx="9098280" cy="40233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s-MX" sz="2400" dirty="0"/>
              <a:t>Introducción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MX" sz="2400" dirty="0"/>
              <a:t>Antecedentes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MX" sz="2400" dirty="0"/>
              <a:t>Problemática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MX" sz="2400" dirty="0"/>
              <a:t>Pregunta de investigación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MX" sz="2400" dirty="0"/>
              <a:t>Objetivo General y Específicos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MX" sz="2400" dirty="0"/>
              <a:t>Hipótesis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MX" sz="2400" dirty="0"/>
              <a:t>Aporte al conocimiento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MX" sz="2400" dirty="0"/>
              <a:t> Avance de Resultados (parciales)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MX" sz="2400" dirty="0"/>
              <a:t>Referencias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570003066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dirty="0">
                <a:solidFill>
                  <a:schemeClr val="accent6">
                    <a:lumMod val="75000"/>
                  </a:schemeClr>
                </a:solidFill>
              </a:rPr>
              <a:t>Introducción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64629518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dirty="0">
                <a:solidFill>
                  <a:schemeClr val="accent6">
                    <a:lumMod val="75000"/>
                  </a:schemeClr>
                </a:solidFill>
              </a:rPr>
              <a:t>Antecedentes 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 descr="logo tec oficia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916" y="535402"/>
            <a:ext cx="956907" cy="913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2158767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dirty="0">
                <a:solidFill>
                  <a:schemeClr val="accent6">
                    <a:lumMod val="75000"/>
                  </a:schemeClr>
                </a:solidFill>
              </a:rPr>
              <a:t>Problemática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993383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dirty="0">
                <a:solidFill>
                  <a:schemeClr val="accent6">
                    <a:lumMod val="75000"/>
                  </a:schemeClr>
                </a:solidFill>
              </a:rPr>
              <a:t>Pregunta de investigación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0541567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dirty="0">
                <a:solidFill>
                  <a:schemeClr val="accent6">
                    <a:lumMod val="75000"/>
                  </a:schemeClr>
                </a:solidFill>
              </a:rPr>
              <a:t>Objetivo general 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036311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dirty="0">
                <a:solidFill>
                  <a:schemeClr val="accent6">
                    <a:lumMod val="75000"/>
                  </a:schemeClr>
                </a:solidFill>
              </a:rPr>
              <a:t>Objetivos específicos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950967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dirty="0">
                <a:solidFill>
                  <a:schemeClr val="accent6">
                    <a:lumMod val="75000"/>
                  </a:schemeClr>
                </a:solidFill>
              </a:rPr>
              <a:t>Hipótesis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6275045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Retrospección">
  <a:themeElements>
    <a:clrScheme name="Verde azulado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91</TotalTime>
  <Words>131</Words>
  <Application>Microsoft Office PowerPoint</Application>
  <PresentationFormat>Panorámica</PresentationFormat>
  <Paragraphs>36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Arial Narrow</vt:lpstr>
      <vt:lpstr>Retrospección</vt:lpstr>
      <vt:lpstr>Presentación de PowerPoint</vt:lpstr>
      <vt:lpstr>Contenido </vt:lpstr>
      <vt:lpstr>Introducción </vt:lpstr>
      <vt:lpstr>Antecedentes </vt:lpstr>
      <vt:lpstr>Problemática</vt:lpstr>
      <vt:lpstr>Pregunta de investigación</vt:lpstr>
      <vt:lpstr>Objetivo general </vt:lpstr>
      <vt:lpstr>Objetivos específicos</vt:lpstr>
      <vt:lpstr>Hipótesis</vt:lpstr>
      <vt:lpstr>Aporte al conocimiento</vt:lpstr>
      <vt:lpstr>Avance de Resultados (parciales)</vt:lpstr>
      <vt:lpstr>Referencias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Felix David</dc:creator>
  <cp:revision>10</cp:revision>
  <dcterms:created xsi:type="dcterms:W3CDTF">2020-11-16T18:04:03Z</dcterms:created>
  <dcterms:modified xsi:type="dcterms:W3CDTF">2021-05-31T02:26:16Z</dcterms:modified>
</cp:coreProperties>
</file>